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8" r:id="rId9"/>
    <p:sldId id="265" r:id="rId10"/>
    <p:sldId id="267" r:id="rId11"/>
    <p:sldId id="270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2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5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11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09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10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5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16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0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39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8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B385-0C25-4C50-A360-162AAC360E4C}" type="datetimeFigureOut">
              <a:rPr lang="el-GR" smtClean="0"/>
              <a:t>12/5/2016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2140-4DD9-4BFD-96B6-FB6106348B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3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416823" cy="18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IOANNIS KAPODISTRIAS</a:t>
            </a:r>
            <a:br>
              <a:rPr lang="en-US" dirty="0" smtClean="0"/>
            </a:b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GOVERNOR OF GREECE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5832648" cy="1777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IN PICTURES</a:t>
            </a:r>
            <a:endParaRPr lang="el-GR" sz="54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0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Agricultural School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96744" cy="397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4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peer-learning school</a:t>
            </a:r>
            <a:endParaRPr lang="el-GR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078292" cy="344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9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His assassination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" y="1600200"/>
            <a:ext cx="81467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4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0" y="1904302"/>
            <a:ext cx="8029402" cy="404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8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GREAT POLITICIAN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3600" dirty="0" smtClean="0"/>
              <a:t>I refuse to ‘touch’ the state’s money,  while the country is in ruins and the people are plunged in despair and utter poverty!”</a:t>
            </a:r>
            <a:endParaRPr lang="el-GR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“ I’d rather die than cheat the people who have entrusted to my care </a:t>
            </a:r>
            <a:r>
              <a:rPr lang="en-US" sz="3200" dirty="0" smtClean="0"/>
              <a:t>their own fate</a:t>
            </a:r>
            <a:r>
              <a:rPr lang="en-US" sz="3200" dirty="0" smtClean="0"/>
              <a:t>”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10569"/>
            <a:ext cx="6667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HISTORICAL BACKGROUND:</a:t>
            </a:r>
            <a:br>
              <a:rPr lang="en-US" sz="3600" dirty="0" smtClean="0"/>
            </a:br>
            <a:r>
              <a:rPr lang="en-US" sz="3600" dirty="0" smtClean="0"/>
              <a:t>Greece under the Turkish bondage for almost 400 years</a:t>
            </a:r>
            <a:endParaRPr lang="el-G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45812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594154" cy="397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15617" cy="35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884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7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dirty="0" smtClean="0"/>
              <a:t>In 1821 the Greek Revolution of Independence  started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56" y="1412776"/>
            <a:ext cx="303276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30" y="4149080"/>
            <a:ext cx="3171688" cy="219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3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IOANNIS KAPODISTRIAS</a:t>
            </a:r>
            <a:br>
              <a:rPr lang="en-US" dirty="0" smtClean="0"/>
            </a:br>
            <a:r>
              <a:rPr lang="en-US" dirty="0" err="1" smtClean="0"/>
              <a:t>Ηis</a:t>
            </a:r>
            <a:r>
              <a:rPr lang="en-US" dirty="0" smtClean="0"/>
              <a:t> early career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Counselor of the Russian state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076056" y="1700807"/>
            <a:ext cx="3610744" cy="474067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S</a:t>
            </a:r>
            <a:r>
              <a:rPr lang="en-US" dirty="0" smtClean="0"/>
              <a:t>witzerland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6" y="2245834"/>
            <a:ext cx="1944216" cy="255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528598" cy="25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3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HIS ELECTION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3911"/>
            <a:ext cx="6264696" cy="46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2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Governorate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0" y="1600200"/>
            <a:ext cx="7339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4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Greek coin that replaced the Turkish one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01056"/>
            <a:ext cx="6286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079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85</Words>
  <Application>Microsoft Office PowerPoint</Application>
  <PresentationFormat>Προβολή στην οθόνη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IOANNIS KAPODISTRIAS THE 1ST GOVERNOR OF GREECE</vt:lpstr>
      <vt:lpstr>“ I’d rather die than cheat the people who have entrusted to my care their own fate”</vt:lpstr>
      <vt:lpstr>HISTORICAL BACKGROUND: Greece under the Turkish bondage for almost 400 years</vt:lpstr>
      <vt:lpstr>Παρουσίαση του PowerPoint</vt:lpstr>
      <vt:lpstr> In 1821 the Greek Revolution of Independence  started  </vt:lpstr>
      <vt:lpstr>IOANNIS KAPODISTRIAS Ηis early career</vt:lpstr>
      <vt:lpstr>HIS ELECTION</vt:lpstr>
      <vt:lpstr>The Governorate</vt:lpstr>
      <vt:lpstr>The Greek coin that replaced the Turkish one</vt:lpstr>
      <vt:lpstr>The Agricultural School</vt:lpstr>
      <vt:lpstr>A peer-learning school</vt:lpstr>
      <vt:lpstr>His assassination</vt:lpstr>
      <vt:lpstr>Παρουσίαση του PowerPoint</vt:lpstr>
      <vt:lpstr>A GREAT POLITICIAN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IOANNIS KAPODISTRIAS</dc:title>
  <dc:creator>maraki</dc:creator>
  <cp:lastModifiedBy>maraki</cp:lastModifiedBy>
  <cp:revision>31</cp:revision>
  <dcterms:created xsi:type="dcterms:W3CDTF">2016-05-12T17:14:03Z</dcterms:created>
  <dcterms:modified xsi:type="dcterms:W3CDTF">2016-05-12T18:15:48Z</dcterms:modified>
</cp:coreProperties>
</file>